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8" r:id="rId5"/>
    <p:sldId id="260" r:id="rId6"/>
    <p:sldId id="259" r:id="rId7"/>
    <p:sldId id="264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13"/>
    <p:restoredTop sz="94654"/>
  </p:normalViewPr>
  <p:slideViewPr>
    <p:cSldViewPr snapToGrid="0" snapToObjects="1">
      <p:cViewPr varScale="1">
        <p:scale>
          <a:sx n="108" d="100"/>
          <a:sy n="108" d="100"/>
        </p:scale>
        <p:origin x="9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0FD38-2FA5-7D4A-9568-FBEDC3971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AFDD06-7807-6349-B45E-9B8001F923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9E36C-EB17-9941-9C07-287B6D0EC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BE9CE-4D31-114F-AC0E-B5D851F86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8B86A-8F33-0B45-8E01-5F66BDC1D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934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76197-51C6-D547-A68A-A0214BFB5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243B12-6877-844F-9686-B0CFF1606C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7924D-6211-8E41-915C-06A818DF6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531D0-A89B-4342-8CF7-9DC9522B6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E900E-4DBE-924A-A760-6A6D43FC0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215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F008B3-E931-9449-A411-B8C038852A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817869-B93B-7E47-B902-F51C981510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7F1086-C472-D447-9FCD-519E8377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0AA3FA-FB14-BB4E-9F63-C5C987B5F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4728EF-BFAB-A541-BA31-A7275D888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306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130EE-7DC1-7F48-A7F2-3AF570CCB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7DA043-5F64-8A4B-B3C9-341D6FC55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E04E5A-EE88-DA4B-99B2-13C4B032B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9F039-3D9E-1F4E-B206-8BE1F0698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A38D8-FC21-5341-A5A5-608E7CB27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591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CB01A-EB1B-8947-90D2-E88E918A9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D5054-1E95-5644-9A85-BEE0B6EB2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078E6-6999-7143-B262-10DF68FC2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F14CEE-4106-F141-94FA-75FDC0731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E2910-A66E-7B4D-940B-CEB17B1AF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940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B1CB6-4B90-344D-A749-1142B245C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BB8E3-CA84-994F-90C7-1C50781610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673863-8E1C-D341-8E46-38058166B7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70F34D-AAAB-9443-AE6A-D3BD44623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0089-FFD0-C749-A42F-0E44DA321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04428C-E179-2747-90EE-A77B64554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232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18A45-9129-1E43-816C-625766765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D2ED2-B265-2F42-A471-7699EDCD4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ED8C76-3C5A-A046-B4DF-CD739CF4A0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45B052-E4EF-C547-B29A-4B057D1431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51B2FE-C340-E242-B3E7-3E9DEE8DA3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73FB31-F67D-FB47-B5F9-01E635915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B11E48-BC55-B74A-8FE9-98D4464FA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23E192-D0FC-5848-AE79-A7DDB81C6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80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DB99A-1A93-9F4A-8DDE-4217D0D75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C0FFE3-22F3-4147-8724-78B28844B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2516CE-D4C5-3244-AA80-19DD72505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85BD37-5EA0-A947-AB43-83DD5DE87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918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744A38-F4C9-A84F-A21A-D75373981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E94B57-E5FD-8641-8180-B362A045C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7ECDA4-D111-1445-91D4-BC7E3BAF8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61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F16D5-AC3B-1945-A45C-673325310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4F11B-726C-194C-B872-2EBE6778C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F49A12-7EF4-6841-BDDD-9506D3AFD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DEFEC4-3D1F-DC46-909F-0185018D8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2D14E0-CC9E-CD48-A155-28E92306E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9A53B4-0C05-8E41-A8E8-2892E9677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239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C064C-2338-6D41-9EC4-DF5406197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D002CD-5991-664F-BFC2-2DB2E5634E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854088-CAF9-0C4B-966D-F5B6099D9E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A1943F-A0C8-CF4B-99A6-693834EFD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D6D9BE-9585-4546-98D0-5FCA59CD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DA86D0-D14A-5245-9F44-27F2C63ED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839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C4A40E-E960-E749-A2FF-0FD1C8B47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29214-E5E4-BB4E-BEEE-4E960C36F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D88C1-B3D9-A44D-897B-8DCB53D90C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11DD6-408C-B24F-BA94-A116F41367E6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A7F87-20DC-4A41-8ADE-059971A869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5DAFC-6C21-2143-9C1C-C2AC63C9EE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EB3580-50B3-9843-9CC2-8562FA17CF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53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17AADA4-769B-3845-A55E-FF6A23E12F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181"/>
            <a:ext cx="12192000" cy="66185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C267A3F-BDFC-2544-956E-C9F4582174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4705" y="2954407"/>
            <a:ext cx="9604343" cy="975378"/>
          </a:xfrm>
          <a:solidFill>
            <a:schemeClr val="tx1">
              <a:lumMod val="85000"/>
              <a:lumOff val="15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Let’s build advanced pipeline!</a:t>
            </a:r>
          </a:p>
        </p:txBody>
      </p:sp>
    </p:spTree>
    <p:extLst>
      <p:ext uri="{BB962C8B-B14F-4D97-AF65-F5344CB8AC3E}">
        <p14:creationId xmlns:p14="http://schemas.microsoft.com/office/powerpoint/2010/main" val="1934169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F7E850-4E83-734B-8D36-8BD0A20CC1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6321" y="1431807"/>
            <a:ext cx="8280571" cy="4493979"/>
          </a:xfrm>
        </p:spPr>
      </p:pic>
    </p:spTree>
    <p:extLst>
      <p:ext uri="{BB962C8B-B14F-4D97-AF65-F5344CB8AC3E}">
        <p14:creationId xmlns:p14="http://schemas.microsoft.com/office/powerpoint/2010/main" val="1438239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F0AFA7D6-E2D9-854A-9937-D6F3ACDA85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51148" y="1309387"/>
            <a:ext cx="6358483" cy="4331392"/>
          </a:xfrm>
        </p:spPr>
      </p:pic>
    </p:spTree>
    <p:extLst>
      <p:ext uri="{BB962C8B-B14F-4D97-AF65-F5344CB8AC3E}">
        <p14:creationId xmlns:p14="http://schemas.microsoft.com/office/powerpoint/2010/main" val="2971660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6D3E187-DFD3-874C-9099-D60382B448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11549" y="638091"/>
            <a:ext cx="3511714" cy="5592239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F80AACC-5BE5-BA4E-B19C-6F6A1B689AE2}"/>
              </a:ext>
            </a:extLst>
          </p:cNvPr>
          <p:cNvSpPr txBox="1"/>
          <p:nvPr/>
        </p:nvSpPr>
        <p:spPr>
          <a:xfrm>
            <a:off x="6020790" y="2113807"/>
            <a:ext cx="47976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Build pipeline by connecting existing jobs</a:t>
            </a:r>
          </a:p>
        </p:txBody>
      </p:sp>
    </p:spTree>
    <p:extLst>
      <p:ext uri="{BB962C8B-B14F-4D97-AF65-F5344CB8AC3E}">
        <p14:creationId xmlns:p14="http://schemas.microsoft.com/office/powerpoint/2010/main" val="2286401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668F66-B88D-C647-B8D9-4E5919EB59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0603" y="678282"/>
            <a:ext cx="4040739" cy="5300902"/>
          </a:xfrm>
        </p:spPr>
      </p:pic>
    </p:spTree>
    <p:extLst>
      <p:ext uri="{BB962C8B-B14F-4D97-AF65-F5344CB8AC3E}">
        <p14:creationId xmlns:p14="http://schemas.microsoft.com/office/powerpoint/2010/main" val="2513372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86A8994-79B0-3D41-B118-BE5DD44366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3453" y="1387334"/>
            <a:ext cx="6598574" cy="4381453"/>
          </a:xfrm>
        </p:spPr>
      </p:pic>
    </p:spTree>
    <p:extLst>
      <p:ext uri="{BB962C8B-B14F-4D97-AF65-F5344CB8AC3E}">
        <p14:creationId xmlns:p14="http://schemas.microsoft.com/office/powerpoint/2010/main" val="15151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0733F59-FA3C-5549-A8F9-A123095865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1156" y="911225"/>
            <a:ext cx="7764740" cy="4802932"/>
          </a:xfrm>
        </p:spPr>
      </p:pic>
    </p:spTree>
    <p:extLst>
      <p:ext uri="{BB962C8B-B14F-4D97-AF65-F5344CB8AC3E}">
        <p14:creationId xmlns:p14="http://schemas.microsoft.com/office/powerpoint/2010/main" val="2417448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99DBB55C-3F25-B941-B7C5-6C8A458266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0027" y="756844"/>
            <a:ext cx="3898934" cy="5114873"/>
          </a:xfrm>
        </p:spPr>
      </p:pic>
    </p:spTree>
    <p:extLst>
      <p:ext uri="{BB962C8B-B14F-4D97-AF65-F5344CB8AC3E}">
        <p14:creationId xmlns:p14="http://schemas.microsoft.com/office/powerpoint/2010/main" val="1512273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</TotalTime>
  <Words>11</Words>
  <Application>Microsoft Macintosh PowerPoint</Application>
  <PresentationFormat>Widescreen</PresentationFormat>
  <Paragraphs>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Let’s build advanced pipeline!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build advanced pipeline</dc:title>
  <dc:creator>Bala, Suman (Senior Test Analyst)</dc:creator>
  <cp:lastModifiedBy>Bala, Suman (Senior Test Analyst)</cp:lastModifiedBy>
  <cp:revision>5</cp:revision>
  <dcterms:created xsi:type="dcterms:W3CDTF">2019-04-02T10:02:51Z</dcterms:created>
  <dcterms:modified xsi:type="dcterms:W3CDTF">2019-04-02T10:54:03Z</dcterms:modified>
</cp:coreProperties>
</file>

<file path=docProps/thumbnail.jpeg>
</file>